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AA4C-C935-41EA-9818-6E7BC0F872A7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2BDA-C0C9-4F52-8685-554DCD077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794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AA4C-C935-41EA-9818-6E7BC0F872A7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2BDA-C0C9-4F52-8685-554DCD077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754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AA4C-C935-41EA-9818-6E7BC0F872A7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2BDA-C0C9-4F52-8685-554DCD077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914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AA4C-C935-41EA-9818-6E7BC0F872A7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2BDA-C0C9-4F52-8685-554DCD077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019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AA4C-C935-41EA-9818-6E7BC0F872A7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2BDA-C0C9-4F52-8685-554DCD077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390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AA4C-C935-41EA-9818-6E7BC0F872A7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2BDA-C0C9-4F52-8685-554DCD077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936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AA4C-C935-41EA-9818-6E7BC0F872A7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2BDA-C0C9-4F52-8685-554DCD077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141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AA4C-C935-41EA-9818-6E7BC0F872A7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2BDA-C0C9-4F52-8685-554DCD077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46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AA4C-C935-41EA-9818-6E7BC0F872A7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2BDA-C0C9-4F52-8685-554DCD077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48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AA4C-C935-41EA-9818-6E7BC0F872A7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2BDA-C0C9-4F52-8685-554DCD077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194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AA4C-C935-41EA-9818-6E7BC0F872A7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2BDA-C0C9-4F52-8685-554DCD077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055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AAA4C-C935-41EA-9818-6E7BC0F872A7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92BDA-C0C9-4F52-8685-554DCD077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679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First and Last Name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Computer Art 2</a:t>
            </a:r>
          </a:p>
          <a:p>
            <a:r>
              <a:rPr lang="en-US" dirty="0" smtClean="0"/>
              <a:t>(choose a design template)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911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Identity Logo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Save identity logo as a Jpg and place it to the left.</a:t>
            </a:r>
          </a:p>
          <a:p>
            <a:r>
              <a:rPr lang="en-US" dirty="0" smtClean="0"/>
              <a:t>Provide at least 3 bullets that identity how this logo defines you</a:t>
            </a:r>
          </a:p>
          <a:p>
            <a:r>
              <a:rPr lang="en-US" dirty="0" smtClean="0"/>
              <a:t>Why did you choose what you did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677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Design &amp; Label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Save your beverage as a Jpeg and place it to the right.</a:t>
            </a:r>
          </a:p>
          <a:p>
            <a:r>
              <a:rPr lang="en-US" dirty="0" smtClean="0"/>
              <a:t>Provide 3 bullets explaining your beverage and its label</a:t>
            </a:r>
          </a:p>
          <a:p>
            <a:pPr lvl="1"/>
            <a:r>
              <a:rPr lang="en-US" dirty="0" smtClean="0"/>
              <a:t>Color</a:t>
            </a:r>
          </a:p>
          <a:p>
            <a:pPr lvl="1"/>
            <a:r>
              <a:rPr lang="en-US" dirty="0" smtClean="0"/>
              <a:t>Font style</a:t>
            </a:r>
          </a:p>
          <a:p>
            <a:r>
              <a:rPr lang="en-US" dirty="0" smtClean="0"/>
              <a:t>Why did you design what you did?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808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Advertisement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Delete this text and replace it with a Jpg of your advertisement.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745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Part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Answer the following…</a:t>
            </a:r>
          </a:p>
          <a:p>
            <a:pPr lvl="1"/>
            <a:r>
              <a:rPr lang="en-US" dirty="0" smtClean="0"/>
              <a:t>If we started all over what would you change?</a:t>
            </a:r>
          </a:p>
          <a:p>
            <a:pPr lvl="1"/>
            <a:r>
              <a:rPr lang="en-US" dirty="0" smtClean="0"/>
              <a:t>What was your strongest part of this three part assignment?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Questions from your peers?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078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Part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 will you continue to stimulate your inner creative self after leaving this class?</a:t>
            </a:r>
          </a:p>
          <a:p>
            <a:r>
              <a:rPr lang="en-US" dirty="0" smtClean="0"/>
              <a:t>Please insert a JPEG of your favorite project from this course to the right.</a:t>
            </a:r>
          </a:p>
          <a:p>
            <a:r>
              <a:rPr lang="en-US" dirty="0" smtClean="0"/>
              <a:t>Why was this your favorite?  How is it successful?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940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175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First and Last Name</vt:lpstr>
      <vt:lpstr>Identity Logo</vt:lpstr>
      <vt:lpstr>Product Design &amp; Label</vt:lpstr>
      <vt:lpstr>Advertisement</vt:lpstr>
      <vt:lpstr>Reflection Part 1</vt:lpstr>
      <vt:lpstr>Reflection Part 2</vt:lpstr>
    </vt:vector>
  </TitlesOfParts>
  <Company>Methacton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and Last Name</dc:title>
  <dc:creator>Blakely, Caitlin</dc:creator>
  <cp:lastModifiedBy>Blakely, Caitlin</cp:lastModifiedBy>
  <cp:revision>2</cp:revision>
  <dcterms:created xsi:type="dcterms:W3CDTF">2014-05-19T18:03:38Z</dcterms:created>
  <dcterms:modified xsi:type="dcterms:W3CDTF">2014-05-19T18:16:02Z</dcterms:modified>
</cp:coreProperties>
</file>